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5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60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1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0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0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Immagine corporea e obesità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330" y="2337042"/>
            <a:ext cx="7772870" cy="3424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200" dirty="0" smtClean="0"/>
              <a:t>    </a:t>
            </a:r>
          </a:p>
          <a:p>
            <a:pPr marL="0" indent="0">
              <a:buNone/>
            </a:pPr>
            <a:r>
              <a:rPr lang="it-IT" sz="3200" dirty="0" smtClean="0"/>
              <a:t> Cosa resta quando tutto cambia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i="1" dirty="0" smtClean="0"/>
              <a:t>                                                             </a:t>
            </a:r>
            <a:r>
              <a:rPr lang="it-IT" sz="2400" b="1" i="1" dirty="0" smtClean="0"/>
              <a:t>Dott. Antonella Russo</a:t>
            </a:r>
          </a:p>
          <a:p>
            <a:pPr marL="0" indent="0">
              <a:buNone/>
            </a:pPr>
            <a:r>
              <a:rPr lang="it-IT" sz="2400" b="1" i="1" dirty="0" smtClean="0"/>
              <a:t>                                                                                    Psicologo analista  </a:t>
            </a:r>
            <a:endParaRPr lang="it-IT" sz="2400" b="1" i="1" dirty="0"/>
          </a:p>
        </p:txBody>
      </p:sp>
    </p:spTree>
    <p:extLst>
      <p:ext uri="{BB962C8B-B14F-4D97-AF65-F5344CB8AC3E}">
        <p14:creationId xmlns:p14="http://schemas.microsoft.com/office/powerpoint/2010/main" val="402641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bisturi apre</a:t>
            </a:r>
            <a:br>
              <a:rPr lang="it-IT" dirty="0" smtClean="0"/>
            </a:br>
            <a:r>
              <a:rPr lang="it-IT" dirty="0" smtClean="0"/>
              <a:t>la psiche ricompone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Il reale cambiamento avviene quando corpo e psiche riprendono a dialogare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893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si rinnega ciò che è stato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Nasce un’alleanza implicita.</a:t>
            </a:r>
          </a:p>
          <a:p>
            <a:pPr marL="0" indent="0">
              <a:buNone/>
            </a:pPr>
            <a:r>
              <a:rPr lang="it-IT" sz="2800" dirty="0" smtClean="0"/>
              <a:t>Uno spazio interiore dove il sintomo non è la risposta al disagio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3146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dott. Antonella russo</a:t>
            </a:r>
          </a:p>
          <a:p>
            <a:pPr marL="0" indent="0">
              <a:buNone/>
            </a:pPr>
            <a:r>
              <a:rPr lang="it-IT" dirty="0" smtClean="0"/>
              <a:t>Equipe multidisciplinare di chirurgia </a:t>
            </a:r>
            <a:r>
              <a:rPr lang="it-IT" dirty="0" err="1" smtClean="0"/>
              <a:t>bariatrica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Aou</a:t>
            </a:r>
            <a:r>
              <a:rPr lang="it-IT" dirty="0" smtClean="0"/>
              <a:t> policlinico san marco </a:t>
            </a:r>
            <a:r>
              <a:rPr lang="it-IT" dirty="0" err="1" smtClean="0"/>
              <a:t>catania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Uoc</a:t>
            </a:r>
            <a:r>
              <a:rPr lang="it-IT" dirty="0" smtClean="0"/>
              <a:t> chirurgia generale san marco </a:t>
            </a:r>
          </a:p>
          <a:p>
            <a:pPr marL="0" indent="0">
              <a:buNone/>
            </a:pPr>
            <a:r>
              <a:rPr lang="it-IT" dirty="0" smtClean="0"/>
              <a:t>Direttore dott. Gianluca Di mauro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54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Una soglia simbolica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6389" y="1890574"/>
            <a:ext cx="7772870" cy="3424107"/>
          </a:xfrm>
        </p:spPr>
        <p:txBody>
          <a:bodyPr/>
          <a:lstStyle/>
          <a:p>
            <a:pPr marL="0" indent="0">
              <a:buNone/>
            </a:pPr>
            <a:r>
              <a:rPr sz="2400" dirty="0" err="1" smtClean="0"/>
              <a:t>Ogni</a:t>
            </a:r>
            <a:r>
              <a:rPr sz="2400" dirty="0" smtClean="0"/>
              <a:t> </a:t>
            </a:r>
            <a:r>
              <a:rPr sz="2400" dirty="0" err="1"/>
              <a:t>intervento</a:t>
            </a:r>
            <a:r>
              <a:rPr sz="2400" dirty="0"/>
              <a:t> è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soglia</a:t>
            </a:r>
            <a:r>
              <a:rPr sz="2400" dirty="0" smtClean="0"/>
              <a:t>.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 Uno snodo </a:t>
            </a:r>
            <a:r>
              <a:rPr lang="it-IT" sz="2400" dirty="0" smtClean="0"/>
              <a:t>dove si posa per la </a:t>
            </a:r>
            <a:r>
              <a:rPr lang="it-IT" sz="2400" dirty="0" smtClean="0"/>
              <a:t>prima</a:t>
            </a:r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volta lo sguardo su ciò che sta </a:t>
            </a:r>
            <a:r>
              <a:rPr lang="it-IT" sz="2400" dirty="0" smtClean="0"/>
              <a:t>per cambiare</a:t>
            </a:r>
            <a:endParaRPr lang="it-IT" sz="2400" dirty="0" smtClean="0"/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corpo è il terreno in cui si gioca una partita di senso che richiede una continuità di significato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9881" y="2366963"/>
            <a:ext cx="342423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4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Alleanza silenziosa</a:t>
            </a:r>
            <a:endParaRPr lang="it-IT" dirty="0"/>
          </a:p>
        </p:txBody>
      </p:sp>
      <p:sp>
        <p:nvSpPr>
          <p:cNvPr id="4" name="AutoShape 2" descr="Generazione immagine complet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Generazione immagine completata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Il passato con quello che si decide di lasciare</a:t>
            </a:r>
          </a:p>
          <a:p>
            <a:pPr marL="0" indent="0">
              <a:buNone/>
            </a:pPr>
            <a:r>
              <a:rPr lang="it-IT" sz="2400" dirty="0" smtClean="0"/>
              <a:t>Il presente in trasformazione</a:t>
            </a:r>
          </a:p>
          <a:p>
            <a:pPr marL="0" indent="0">
              <a:buNone/>
            </a:pPr>
            <a:r>
              <a:rPr lang="it-IT" sz="2400" dirty="0" smtClean="0"/>
              <a:t>Il futuro con le sue sfide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7734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corpo come 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Il corpo che ingrassa in modo incontrollato è vissuto come un nemico da combattere</a:t>
            </a:r>
          </a:p>
          <a:p>
            <a:pPr marL="0" indent="0">
              <a:buNone/>
            </a:pPr>
            <a:r>
              <a:rPr lang="it-IT" dirty="0" smtClean="0"/>
              <a:t>I pazienti denunciano una incapacità a comprendere le ragioni del loro aspetto corporeo</a:t>
            </a:r>
          </a:p>
          <a:p>
            <a:pPr marL="0" indent="0">
              <a:buNone/>
            </a:pPr>
            <a:r>
              <a:rPr lang="it-IT" dirty="0" smtClean="0"/>
              <a:t>Sono inconsapevoli delle loro responsabilità</a:t>
            </a:r>
            <a:endParaRPr dirty="0"/>
          </a:p>
          <a:p>
            <a:pPr marL="0" indent="0">
              <a:buNone/>
            </a:pPr>
            <a:r>
              <a:rPr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dirty="0" smtClean="0"/>
              <a:t> 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taglio e il vuoto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 </a:t>
            </a:r>
            <a:r>
              <a:rPr dirty="0"/>
              <a:t>Il post-</a:t>
            </a:r>
            <a:r>
              <a:rPr dirty="0" err="1"/>
              <a:t>operatorio</a:t>
            </a:r>
            <a:r>
              <a:rPr dirty="0"/>
              <a:t> è un tempo fragile</a:t>
            </a:r>
            <a:r>
              <a:rPr dirty="0" smtClean="0"/>
              <a:t>.</a:t>
            </a:r>
            <a:endParaRPr lang="it-IT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 smtClean="0"/>
              <a:t>Il </a:t>
            </a:r>
            <a:r>
              <a:rPr dirty="0" err="1"/>
              <a:t>vuoto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stomaco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diventare</a:t>
            </a:r>
            <a:r>
              <a:rPr dirty="0"/>
              <a:t> </a:t>
            </a:r>
            <a:r>
              <a:rPr dirty="0" err="1"/>
              <a:t>vuoto</a:t>
            </a:r>
            <a:r>
              <a:rPr dirty="0"/>
              <a:t> </a:t>
            </a:r>
            <a:r>
              <a:rPr dirty="0" smtClean="0"/>
              <a:t>d</a:t>
            </a:r>
            <a:r>
              <a:rPr lang="it-IT" dirty="0" smtClean="0"/>
              <a:t>i senso</a:t>
            </a:r>
            <a:r>
              <a:rPr dirty="0" smtClean="0"/>
              <a:t>.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dirty="0" err="1" smtClean="0"/>
              <a:t>passare</a:t>
            </a:r>
            <a:r>
              <a:rPr dirty="0" smtClean="0"/>
              <a:t> dal</a:t>
            </a:r>
            <a:r>
              <a:rPr lang="it-IT" dirty="0" smtClean="0"/>
              <a:t> troppo pieno al troppo vuoto ha un comune denominatore</a:t>
            </a:r>
            <a:r>
              <a:rPr dirty="0" smtClean="0"/>
              <a:t> </a:t>
            </a:r>
            <a:r>
              <a:rPr lang="it-IT" dirty="0" smtClean="0"/>
              <a:t>emotivo.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Verso una nuova immagine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 smtClean="0"/>
              <a:t> </a:t>
            </a:r>
            <a:r>
              <a:rPr lang="it-IT" dirty="0" smtClean="0"/>
              <a:t>sostenere la continuità nel cambiamento</a:t>
            </a:r>
            <a:r>
              <a:rPr dirty="0" smtClean="0"/>
              <a:t> </a:t>
            </a:r>
            <a:endParaRPr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dirty="0" smtClean="0"/>
              <a:t> </a:t>
            </a:r>
            <a:r>
              <a:rPr lang="it-IT" dirty="0" smtClean="0"/>
              <a:t>si perde una forma che ci ha rappresentato e raccontato per anni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Si conquista una nuova immagine di sé, che rappresenta una sfida </a:t>
            </a:r>
          </a:p>
          <a:p>
            <a:pPr marL="0" indent="0">
              <a:buNone/>
            </a:pPr>
            <a:r>
              <a:rPr dirty="0" smtClean="0"/>
              <a:t> 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peso è una risposta </a:t>
            </a:r>
            <a:br>
              <a:rPr lang="it-IT" dirty="0" smtClean="0"/>
            </a:br>
            <a:r>
              <a:rPr lang="it-IT" dirty="0" smtClean="0"/>
              <a:t>non un errore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r>
              <a:rPr lang="it-IT" dirty="0" smtClean="0"/>
              <a:t>L’obesità è multifattoriale :</a:t>
            </a:r>
          </a:p>
          <a:p>
            <a:r>
              <a:rPr lang="it-IT" dirty="0" smtClean="0"/>
              <a:t>Genetica</a:t>
            </a:r>
          </a:p>
          <a:p>
            <a:r>
              <a:rPr lang="it-IT" dirty="0" smtClean="0"/>
              <a:t>Ormonale</a:t>
            </a:r>
          </a:p>
          <a:p>
            <a:r>
              <a:rPr lang="it-IT" dirty="0" smtClean="0"/>
              <a:t>Metabolica</a:t>
            </a:r>
          </a:p>
          <a:p>
            <a:pPr marL="0" indent="0">
              <a:buNone/>
            </a:pPr>
            <a:r>
              <a:rPr lang="it-IT" dirty="0" smtClean="0"/>
              <a:t>       un linguaggio incomprensibile che va tradotto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5331" y="0"/>
            <a:ext cx="8767762" cy="1596177"/>
          </a:xfrm>
        </p:spPr>
        <p:txBody>
          <a:bodyPr/>
          <a:lstStyle/>
          <a:p>
            <a:r>
              <a:rPr lang="it-IT" dirty="0" smtClean="0"/>
              <a:t>La fenice</a:t>
            </a:r>
            <a:endParaRPr lang="it-IT" dirty="0"/>
          </a:p>
        </p:txBody>
      </p:sp>
      <p:pic>
        <p:nvPicPr>
          <p:cNvPr id="1026" name="Picture 2" descr="Generazione immagine complet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0" y="992791"/>
            <a:ext cx="5208385" cy="52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12559</TotalTime>
  <Words>284</Words>
  <Application>Microsoft Office PowerPoint</Application>
  <PresentationFormat>Presentazione su schermo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Goccia</vt:lpstr>
      <vt:lpstr>Immagine corporea e obesità</vt:lpstr>
      <vt:lpstr>Una soglia simbolica</vt:lpstr>
      <vt:lpstr>Il corpo è il terreno in cui si gioca una partita di senso che richiede una continuità di significato</vt:lpstr>
      <vt:lpstr>Alleanza silenziosa</vt:lpstr>
      <vt:lpstr>Il corpo come storia</vt:lpstr>
      <vt:lpstr>Il taglio e il vuoto</vt:lpstr>
      <vt:lpstr>Verso una nuova immagine</vt:lpstr>
      <vt:lpstr>Il peso è una risposta  non un errore</vt:lpstr>
      <vt:lpstr>La fenice</vt:lpstr>
      <vt:lpstr>Il bisturi apre la psiche ricompone</vt:lpstr>
      <vt:lpstr>Non si rinnega ciò che è stato</vt:lpstr>
      <vt:lpstr>Grazie per l’attenzione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Psiche e Peso</dc:title>
  <dc:subject/>
  <dc:creator>Antonella Russo</dc:creator>
  <cp:keywords/>
  <dc:description>generated using python-pptx</dc:description>
  <cp:lastModifiedBy>Utente</cp:lastModifiedBy>
  <cp:revision>24</cp:revision>
  <dcterms:created xsi:type="dcterms:W3CDTF">2013-01-27T09:14:16Z</dcterms:created>
  <dcterms:modified xsi:type="dcterms:W3CDTF">2025-06-22T13:47:02Z</dcterms:modified>
  <cp:category/>
</cp:coreProperties>
</file>